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1"/>
  </p:notesMasterIdLst>
  <p:sldIdLst>
    <p:sldId id="256" r:id="rId2"/>
    <p:sldId id="257" r:id="rId3"/>
    <p:sldId id="283" r:id="rId4"/>
    <p:sldId id="281" r:id="rId5"/>
    <p:sldId id="282" r:id="rId6"/>
    <p:sldId id="258" r:id="rId7"/>
    <p:sldId id="259" r:id="rId8"/>
    <p:sldId id="260" r:id="rId9"/>
    <p:sldId id="261" r:id="rId10"/>
    <p:sldId id="262" r:id="rId11"/>
    <p:sldId id="263" r:id="rId12"/>
    <p:sldId id="284"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embeddedFontLst>
    <p:embeddedFont>
      <p:font typeface="Abril Fatface" panose="02000503000000020003" pitchFamily="2" charset="0"/>
      <p:regular r:id="rId32"/>
    </p:embeddedFont>
    <p:embeddedFont>
      <p:font typeface="Aldrich" panose="02000000000000000000" pitchFamily="2" charset="0"/>
      <p:regular r:id="rId33"/>
    </p:embeddedFont>
    <p:embeddedFont>
      <p:font typeface="Griffy" panose="020B0604020202020204" charset="0"/>
      <p:regular r:id="rId34"/>
    </p:embeddedFont>
    <p:embeddedFont>
      <p:font typeface="Homemade Apple" panose="020B0604020202020204" charset="0"/>
      <p:regular r:id="rId35"/>
    </p:embeddedFont>
    <p:embeddedFont>
      <p:font typeface="Poppins" panose="00000500000000000000"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Mono" panose="00000009000000000000" pitchFamily="49" charset="0"/>
      <p:regular r:id="rId44"/>
      <p:bold r:id="rId45"/>
      <p:italic r:id="rId46"/>
      <p:boldItalic r:id="rId47"/>
    </p:embeddedFont>
    <p:embeddedFont>
      <p:font typeface="Roboto Mono SemiBold"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8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hnir, Alexander [BWIIL]" userId="77e55efa-7b85-4a57-be17-64e7210cf4bb" providerId="ADAL" clId="{2A2C6A52-0C8D-4BA3-B592-81E1AEC90FF5}"/>
    <pc:docChg chg="undo custSel addSld delSld modSld sldOrd">
      <pc:chgData name="Kushnir, Alexander [BWIIL]" userId="77e55efa-7b85-4a57-be17-64e7210cf4bb" providerId="ADAL" clId="{2A2C6A52-0C8D-4BA3-B592-81E1AEC90FF5}" dt="2024-06-06T19:54:54.557" v="2341" actId="20577"/>
      <pc:docMkLst>
        <pc:docMk/>
      </pc:docMkLst>
      <pc:sldChg chg="addSp delSp modSp mod">
        <pc:chgData name="Kushnir, Alexander [BWIIL]" userId="77e55efa-7b85-4a57-be17-64e7210cf4bb" providerId="ADAL" clId="{2A2C6A52-0C8D-4BA3-B592-81E1AEC90FF5}" dt="2024-06-06T18:57:20.060" v="741" actId="1076"/>
        <pc:sldMkLst>
          <pc:docMk/>
          <pc:sldMk cId="0" sldId="256"/>
        </pc:sldMkLst>
        <pc:spChg chg="add del">
          <ac:chgData name="Kushnir, Alexander [BWIIL]" userId="77e55efa-7b85-4a57-be17-64e7210cf4bb" providerId="ADAL" clId="{2A2C6A52-0C8D-4BA3-B592-81E1AEC90FF5}" dt="2024-06-06T18:53:08.643" v="717" actId="22"/>
          <ac:spMkLst>
            <pc:docMk/>
            <pc:sldMk cId="0" sldId="256"/>
            <ac:spMk id="5" creationId="{5AA4AAA4-A010-7622-ED27-0D33A1686BCF}"/>
          </ac:spMkLst>
        </pc:spChg>
        <pc:spChg chg="add del">
          <ac:chgData name="Kushnir, Alexander [BWIIL]" userId="77e55efa-7b85-4a57-be17-64e7210cf4bb" providerId="ADAL" clId="{2A2C6A52-0C8D-4BA3-B592-81E1AEC90FF5}" dt="2024-06-06T18:53:31.252" v="719" actId="22"/>
          <ac:spMkLst>
            <pc:docMk/>
            <pc:sldMk cId="0" sldId="256"/>
            <ac:spMk id="7" creationId="{76113E13-F332-A7A3-269F-DE85A380EB32}"/>
          </ac:spMkLst>
        </pc:spChg>
        <pc:spChg chg="add mod">
          <ac:chgData name="Kushnir, Alexander [BWIIL]" userId="77e55efa-7b85-4a57-be17-64e7210cf4bb" providerId="ADAL" clId="{2A2C6A52-0C8D-4BA3-B592-81E1AEC90FF5}" dt="2024-06-06T18:57:20.060" v="741" actId="1076"/>
          <ac:spMkLst>
            <pc:docMk/>
            <pc:sldMk cId="0" sldId="256"/>
            <ac:spMk id="8" creationId="{A6F70D62-C0BB-906D-6995-4DC6DF30617E}"/>
          </ac:spMkLst>
        </pc:spChg>
        <pc:picChg chg="add mod">
          <ac:chgData name="Kushnir, Alexander [BWIIL]" userId="77e55efa-7b85-4a57-be17-64e7210cf4bb" providerId="ADAL" clId="{2A2C6A52-0C8D-4BA3-B592-81E1AEC90FF5}" dt="2024-06-06T18:57:11.939" v="739" actId="1076"/>
          <ac:picMkLst>
            <pc:docMk/>
            <pc:sldMk cId="0" sldId="256"/>
            <ac:picMk id="3" creationId="{17EF32F2-4F04-9D05-017C-835D7437DCFB}"/>
          </ac:picMkLst>
        </pc:picChg>
        <pc:picChg chg="add mod">
          <ac:chgData name="Kushnir, Alexander [BWIIL]" userId="77e55efa-7b85-4a57-be17-64e7210cf4bb" providerId="ADAL" clId="{2A2C6A52-0C8D-4BA3-B592-81E1AEC90FF5}" dt="2024-06-06T18:57:17.043" v="740" actId="1076"/>
          <ac:picMkLst>
            <pc:docMk/>
            <pc:sldMk cId="0" sldId="256"/>
            <ac:picMk id="10" creationId="{1D96CACA-345A-E90F-4940-B9B54446C551}"/>
          </ac:picMkLst>
        </pc:picChg>
      </pc:sldChg>
      <pc:sldChg chg="addSp delSp modSp mod">
        <pc:chgData name="Kushnir, Alexander [BWIIL]" userId="77e55efa-7b85-4a57-be17-64e7210cf4bb" providerId="ADAL" clId="{2A2C6A52-0C8D-4BA3-B592-81E1AEC90FF5}" dt="2024-06-06T18:45:33.553" v="360" actId="20577"/>
        <pc:sldMkLst>
          <pc:docMk/>
          <pc:sldMk cId="0" sldId="257"/>
        </pc:sldMkLst>
        <pc:spChg chg="add del">
          <ac:chgData name="Kushnir, Alexander [BWIIL]" userId="77e55efa-7b85-4a57-be17-64e7210cf4bb" providerId="ADAL" clId="{2A2C6A52-0C8D-4BA3-B592-81E1AEC90FF5}" dt="2024-06-06T18:18:39.579" v="246" actId="22"/>
          <ac:spMkLst>
            <pc:docMk/>
            <pc:sldMk cId="0" sldId="257"/>
            <ac:spMk id="9" creationId="{FB2EB61E-B133-1522-90A2-B1427728F760}"/>
          </ac:spMkLst>
        </pc:spChg>
        <pc:spChg chg="add mod">
          <ac:chgData name="Kushnir, Alexander [BWIIL]" userId="77e55efa-7b85-4a57-be17-64e7210cf4bb" providerId="ADAL" clId="{2A2C6A52-0C8D-4BA3-B592-81E1AEC90FF5}" dt="2024-06-06T18:19:49.163" v="252" actId="1076"/>
          <ac:spMkLst>
            <pc:docMk/>
            <pc:sldMk cId="0" sldId="257"/>
            <ac:spMk id="10" creationId="{00185F23-6351-575C-B981-38B741CFA991}"/>
          </ac:spMkLst>
        </pc:spChg>
        <pc:spChg chg="mod">
          <ac:chgData name="Kushnir, Alexander [BWIIL]" userId="77e55efa-7b85-4a57-be17-64e7210cf4bb" providerId="ADAL" clId="{2A2C6A52-0C8D-4BA3-B592-81E1AEC90FF5}" dt="2024-06-06T18:45:33.553" v="360" actId="20577"/>
          <ac:spMkLst>
            <pc:docMk/>
            <pc:sldMk cId="0" sldId="257"/>
            <ac:spMk id="387" creationId="{00000000-0000-0000-0000-000000000000}"/>
          </ac:spMkLst>
        </pc:spChg>
        <pc:picChg chg="add del">
          <ac:chgData name="Kushnir, Alexander [BWIIL]" userId="77e55efa-7b85-4a57-be17-64e7210cf4bb" providerId="ADAL" clId="{2A2C6A52-0C8D-4BA3-B592-81E1AEC90FF5}" dt="2024-06-06T18:45:19.193" v="329" actId="478"/>
          <ac:picMkLst>
            <pc:docMk/>
            <pc:sldMk cId="0" sldId="257"/>
            <ac:picMk id="5" creationId="{484A1CAB-73D0-D609-5FA6-69C0AD8A5A2B}"/>
          </ac:picMkLst>
        </pc:picChg>
        <pc:picChg chg="del">
          <ac:chgData name="Kushnir, Alexander [BWIIL]" userId="77e55efa-7b85-4a57-be17-64e7210cf4bb" providerId="ADAL" clId="{2A2C6A52-0C8D-4BA3-B592-81E1AEC90FF5}" dt="2024-06-06T18:45:15.737" v="328" actId="478"/>
          <ac:picMkLst>
            <pc:docMk/>
            <pc:sldMk cId="0" sldId="257"/>
            <ac:picMk id="6" creationId="{93F92C76-4978-D25D-A0E8-2D28B21ED3A8}"/>
          </ac:picMkLst>
        </pc:picChg>
        <pc:picChg chg="del">
          <ac:chgData name="Kushnir, Alexander [BWIIL]" userId="77e55efa-7b85-4a57-be17-64e7210cf4bb" providerId="ADAL" clId="{2A2C6A52-0C8D-4BA3-B592-81E1AEC90FF5}" dt="2024-06-06T18:45:24.456" v="330" actId="478"/>
          <ac:picMkLst>
            <pc:docMk/>
            <pc:sldMk cId="0" sldId="257"/>
            <ac:picMk id="7" creationId="{1BB52826-7B3D-F82C-1D6C-4844A26C6B47}"/>
          </ac:picMkLst>
        </pc:picChg>
      </pc:sldChg>
      <pc:sldChg chg="modSp mod">
        <pc:chgData name="Kushnir, Alexander [BWIIL]" userId="77e55efa-7b85-4a57-be17-64e7210cf4bb" providerId="ADAL" clId="{2A2C6A52-0C8D-4BA3-B592-81E1AEC90FF5}" dt="2024-06-06T19:11:44.848" v="1987" actId="20577"/>
        <pc:sldMkLst>
          <pc:docMk/>
          <pc:sldMk cId="0" sldId="258"/>
        </pc:sldMkLst>
        <pc:spChg chg="mod">
          <ac:chgData name="Kushnir, Alexander [BWIIL]" userId="77e55efa-7b85-4a57-be17-64e7210cf4bb" providerId="ADAL" clId="{2A2C6A52-0C8D-4BA3-B592-81E1AEC90FF5}" dt="2024-06-06T19:11:44.848" v="1987" actId="20577"/>
          <ac:spMkLst>
            <pc:docMk/>
            <pc:sldMk cId="0" sldId="258"/>
            <ac:spMk id="395" creationId="{00000000-0000-0000-0000-000000000000}"/>
          </ac:spMkLst>
        </pc:spChg>
      </pc:sldChg>
      <pc:sldChg chg="modSp mod">
        <pc:chgData name="Kushnir, Alexander [BWIIL]" userId="77e55efa-7b85-4a57-be17-64e7210cf4bb" providerId="ADAL" clId="{2A2C6A52-0C8D-4BA3-B592-81E1AEC90FF5}" dt="2024-06-06T19:11:57.830" v="2011" actId="20577"/>
        <pc:sldMkLst>
          <pc:docMk/>
          <pc:sldMk cId="0" sldId="259"/>
        </pc:sldMkLst>
        <pc:spChg chg="mod">
          <ac:chgData name="Kushnir, Alexander [BWIIL]" userId="77e55efa-7b85-4a57-be17-64e7210cf4bb" providerId="ADAL" clId="{2A2C6A52-0C8D-4BA3-B592-81E1AEC90FF5}" dt="2024-06-06T19:00:45.783" v="1042" actId="20577"/>
          <ac:spMkLst>
            <pc:docMk/>
            <pc:sldMk cId="0" sldId="259"/>
            <ac:spMk id="410" creationId="{00000000-0000-0000-0000-000000000000}"/>
          </ac:spMkLst>
        </pc:spChg>
        <pc:spChg chg="mod">
          <ac:chgData name="Kushnir, Alexander [BWIIL]" userId="77e55efa-7b85-4a57-be17-64e7210cf4bb" providerId="ADAL" clId="{2A2C6A52-0C8D-4BA3-B592-81E1AEC90FF5}" dt="2024-06-06T19:11:57.830" v="2011" actId="20577"/>
          <ac:spMkLst>
            <pc:docMk/>
            <pc:sldMk cId="0" sldId="259"/>
            <ac:spMk id="411" creationId="{00000000-0000-0000-0000-000000000000}"/>
          </ac:spMkLst>
        </pc:spChg>
      </pc:sldChg>
      <pc:sldChg chg="modSp mod">
        <pc:chgData name="Kushnir, Alexander [BWIIL]" userId="77e55efa-7b85-4a57-be17-64e7210cf4bb" providerId="ADAL" clId="{2A2C6A52-0C8D-4BA3-B592-81E1AEC90FF5}" dt="2024-06-06T19:01:07.275" v="1048" actId="20577"/>
        <pc:sldMkLst>
          <pc:docMk/>
          <pc:sldMk cId="0" sldId="260"/>
        </pc:sldMkLst>
        <pc:spChg chg="mod">
          <ac:chgData name="Kushnir, Alexander [BWIIL]" userId="77e55efa-7b85-4a57-be17-64e7210cf4bb" providerId="ADAL" clId="{2A2C6A52-0C8D-4BA3-B592-81E1AEC90FF5}" dt="2024-06-06T18:58:06.865" v="761" actId="20577"/>
          <ac:spMkLst>
            <pc:docMk/>
            <pc:sldMk cId="0" sldId="260"/>
            <ac:spMk id="417" creationId="{00000000-0000-0000-0000-000000000000}"/>
          </ac:spMkLst>
        </pc:spChg>
        <pc:spChg chg="mod">
          <ac:chgData name="Kushnir, Alexander [BWIIL]" userId="77e55efa-7b85-4a57-be17-64e7210cf4bb" providerId="ADAL" clId="{2A2C6A52-0C8D-4BA3-B592-81E1AEC90FF5}" dt="2024-06-06T18:58:39.730" v="799" actId="20577"/>
          <ac:spMkLst>
            <pc:docMk/>
            <pc:sldMk cId="0" sldId="260"/>
            <ac:spMk id="418" creationId="{00000000-0000-0000-0000-000000000000}"/>
          </ac:spMkLst>
        </pc:spChg>
        <pc:spChg chg="mod">
          <ac:chgData name="Kushnir, Alexander [BWIIL]" userId="77e55efa-7b85-4a57-be17-64e7210cf4bb" providerId="ADAL" clId="{2A2C6A52-0C8D-4BA3-B592-81E1AEC90FF5}" dt="2024-06-06T19:01:07.275" v="1048" actId="20577"/>
          <ac:spMkLst>
            <pc:docMk/>
            <pc:sldMk cId="0" sldId="260"/>
            <ac:spMk id="419" creationId="{00000000-0000-0000-0000-000000000000}"/>
          </ac:spMkLst>
        </pc:spChg>
      </pc:sldChg>
      <pc:sldChg chg="mod modShow">
        <pc:chgData name="Kushnir, Alexander [BWIIL]" userId="77e55efa-7b85-4a57-be17-64e7210cf4bb" providerId="ADAL" clId="{2A2C6A52-0C8D-4BA3-B592-81E1AEC90FF5}" dt="2024-06-06T18:51:30.102" v="648" actId="729"/>
        <pc:sldMkLst>
          <pc:docMk/>
          <pc:sldMk cId="0" sldId="261"/>
        </pc:sldMkLst>
      </pc:sldChg>
      <pc:sldChg chg="mod modShow">
        <pc:chgData name="Kushnir, Alexander [BWIIL]" userId="77e55efa-7b85-4a57-be17-64e7210cf4bb" providerId="ADAL" clId="{2A2C6A52-0C8D-4BA3-B592-81E1AEC90FF5}" dt="2024-06-06T18:51:27.648" v="647" actId="729"/>
        <pc:sldMkLst>
          <pc:docMk/>
          <pc:sldMk cId="0" sldId="262"/>
        </pc:sldMkLst>
      </pc:sldChg>
      <pc:sldChg chg="modSp mod">
        <pc:chgData name="Kushnir, Alexander [BWIIL]" userId="77e55efa-7b85-4a57-be17-64e7210cf4bb" providerId="ADAL" clId="{2A2C6A52-0C8D-4BA3-B592-81E1AEC90FF5}" dt="2024-06-06T19:11:22.842" v="1965" actId="20577"/>
        <pc:sldMkLst>
          <pc:docMk/>
          <pc:sldMk cId="0" sldId="263"/>
        </pc:sldMkLst>
        <pc:spChg chg="mod">
          <ac:chgData name="Kushnir, Alexander [BWIIL]" userId="77e55efa-7b85-4a57-be17-64e7210cf4bb" providerId="ADAL" clId="{2A2C6A52-0C8D-4BA3-B592-81E1AEC90FF5}" dt="2024-06-06T18:51:38.460" v="668" actId="20577"/>
          <ac:spMkLst>
            <pc:docMk/>
            <pc:sldMk cId="0" sldId="263"/>
            <ac:spMk id="440" creationId="{00000000-0000-0000-0000-000000000000}"/>
          </ac:spMkLst>
        </pc:spChg>
        <pc:spChg chg="mod">
          <ac:chgData name="Kushnir, Alexander [BWIIL]" userId="77e55efa-7b85-4a57-be17-64e7210cf4bb" providerId="ADAL" clId="{2A2C6A52-0C8D-4BA3-B592-81E1AEC90FF5}" dt="2024-06-06T19:09:55.942" v="1948" actId="1076"/>
          <ac:spMkLst>
            <pc:docMk/>
            <pc:sldMk cId="0" sldId="263"/>
            <ac:spMk id="441" creationId="{00000000-0000-0000-0000-000000000000}"/>
          </ac:spMkLst>
        </pc:spChg>
        <pc:spChg chg="mod">
          <ac:chgData name="Kushnir, Alexander [BWIIL]" userId="77e55efa-7b85-4a57-be17-64e7210cf4bb" providerId="ADAL" clId="{2A2C6A52-0C8D-4BA3-B592-81E1AEC90FF5}" dt="2024-06-06T19:09:59.083" v="1949" actId="12"/>
          <ac:spMkLst>
            <pc:docMk/>
            <pc:sldMk cId="0" sldId="263"/>
            <ac:spMk id="442" creationId="{00000000-0000-0000-0000-000000000000}"/>
          </ac:spMkLst>
        </pc:spChg>
        <pc:spChg chg="mod">
          <ac:chgData name="Kushnir, Alexander [BWIIL]" userId="77e55efa-7b85-4a57-be17-64e7210cf4bb" providerId="ADAL" clId="{2A2C6A52-0C8D-4BA3-B592-81E1AEC90FF5}" dt="2024-06-06T19:09:44.252" v="1946" actId="1076"/>
          <ac:spMkLst>
            <pc:docMk/>
            <pc:sldMk cId="0" sldId="263"/>
            <ac:spMk id="443" creationId="{00000000-0000-0000-0000-000000000000}"/>
          </ac:spMkLst>
        </pc:spChg>
        <pc:spChg chg="mod">
          <ac:chgData name="Kushnir, Alexander [BWIIL]" userId="77e55efa-7b85-4a57-be17-64e7210cf4bb" providerId="ADAL" clId="{2A2C6A52-0C8D-4BA3-B592-81E1AEC90FF5}" dt="2024-06-06T19:11:22.842" v="1965" actId="20577"/>
          <ac:spMkLst>
            <pc:docMk/>
            <pc:sldMk cId="0" sldId="263"/>
            <ac:spMk id="444" creationId="{00000000-0000-0000-0000-000000000000}"/>
          </ac:spMkLst>
        </pc:spChg>
        <pc:spChg chg="mod">
          <ac:chgData name="Kushnir, Alexander [BWIIL]" userId="77e55efa-7b85-4a57-be17-64e7210cf4bb" providerId="ADAL" clId="{2A2C6A52-0C8D-4BA3-B592-81E1AEC90FF5}" dt="2024-06-06T19:09:19.698" v="1943" actId="1076"/>
          <ac:spMkLst>
            <pc:docMk/>
            <pc:sldMk cId="0" sldId="263"/>
            <ac:spMk id="445" creationId="{00000000-0000-0000-0000-000000000000}"/>
          </ac:spMkLst>
        </pc:spChg>
        <pc:spChg chg="mod">
          <ac:chgData name="Kushnir, Alexander [BWIIL]" userId="77e55efa-7b85-4a57-be17-64e7210cf4bb" providerId="ADAL" clId="{2A2C6A52-0C8D-4BA3-B592-81E1AEC90FF5}" dt="2024-06-06T19:11:12.350" v="1964" actId="948"/>
          <ac:spMkLst>
            <pc:docMk/>
            <pc:sldMk cId="0" sldId="263"/>
            <ac:spMk id="446" creationId="{00000000-0000-0000-0000-000000000000}"/>
          </ac:spMkLst>
        </pc:spChg>
      </pc:sldChg>
      <pc:sldChg chg="modSp mod">
        <pc:chgData name="Kushnir, Alexander [BWIIL]" userId="77e55efa-7b85-4a57-be17-64e7210cf4bb" providerId="ADAL" clId="{2A2C6A52-0C8D-4BA3-B592-81E1AEC90FF5}" dt="2024-06-06T19:54:54.557" v="2341" actId="20577"/>
        <pc:sldMkLst>
          <pc:docMk/>
          <pc:sldMk cId="0" sldId="265"/>
        </pc:sldMkLst>
        <pc:spChg chg="mod">
          <ac:chgData name="Kushnir, Alexander [BWIIL]" userId="77e55efa-7b85-4a57-be17-64e7210cf4bb" providerId="ADAL" clId="{2A2C6A52-0C8D-4BA3-B592-81E1AEC90FF5}" dt="2024-06-06T19:54:54.557" v="2341" actId="20577"/>
          <ac:spMkLst>
            <pc:docMk/>
            <pc:sldMk cId="0" sldId="265"/>
            <ac:spMk id="457" creationId="{00000000-0000-0000-0000-000000000000}"/>
          </ac:spMkLst>
        </pc:spChg>
        <pc:spChg chg="mod">
          <ac:chgData name="Kushnir, Alexander [BWIIL]" userId="77e55efa-7b85-4a57-be17-64e7210cf4bb" providerId="ADAL" clId="{2A2C6A52-0C8D-4BA3-B592-81E1AEC90FF5}" dt="2024-06-06T19:53:14.563" v="2286" actId="20577"/>
          <ac:spMkLst>
            <pc:docMk/>
            <pc:sldMk cId="0" sldId="265"/>
            <ac:spMk id="458" creationId="{00000000-0000-0000-0000-000000000000}"/>
          </ac:spMkLst>
        </pc:spChg>
      </pc:sldChg>
      <pc:sldChg chg="addSp modSp modNotes">
        <pc:chgData name="Kushnir, Alexander [BWIIL]" userId="77e55efa-7b85-4a57-be17-64e7210cf4bb" providerId="ADAL" clId="{2A2C6A52-0C8D-4BA3-B592-81E1AEC90FF5}" dt="2024-06-06T18:19:34.525" v="249"/>
        <pc:sldMkLst>
          <pc:docMk/>
          <pc:sldMk cId="0" sldId="278"/>
        </pc:sldMkLst>
        <pc:spChg chg="add mod">
          <ac:chgData name="Kushnir, Alexander [BWIIL]" userId="77e55efa-7b85-4a57-be17-64e7210cf4bb" providerId="ADAL" clId="{2A2C6A52-0C8D-4BA3-B592-81E1AEC90FF5}" dt="2024-06-06T18:19:34.525" v="249"/>
          <ac:spMkLst>
            <pc:docMk/>
            <pc:sldMk cId="0" sldId="278"/>
            <ac:spMk id="2" creationId="{10A601A1-3C45-150A-A41A-4BAC55D41583}"/>
          </ac:spMkLst>
        </pc:spChg>
      </pc:sldChg>
      <pc:sldChg chg="modSp mod">
        <pc:chgData name="Kushnir, Alexander [BWIIL]" userId="77e55efa-7b85-4a57-be17-64e7210cf4bb" providerId="ADAL" clId="{2A2C6A52-0C8D-4BA3-B592-81E1AEC90FF5}" dt="2024-06-06T18:18:30.873" v="243"/>
        <pc:sldMkLst>
          <pc:docMk/>
          <pc:sldMk cId="0" sldId="279"/>
        </pc:sldMkLst>
        <pc:spChg chg="mod">
          <ac:chgData name="Kushnir, Alexander [BWIIL]" userId="77e55efa-7b85-4a57-be17-64e7210cf4bb" providerId="ADAL" clId="{2A2C6A52-0C8D-4BA3-B592-81E1AEC90FF5}" dt="2024-06-06T18:18:30.873" v="243"/>
          <ac:spMkLst>
            <pc:docMk/>
            <pc:sldMk cId="0" sldId="279"/>
            <ac:spMk id="1035" creationId="{00000000-0000-0000-0000-000000000000}"/>
          </ac:spMkLst>
        </pc:spChg>
      </pc:sldChg>
      <pc:sldChg chg="addSp delSp modSp mod ord">
        <pc:chgData name="Kushnir, Alexander [BWIIL]" userId="77e55efa-7b85-4a57-be17-64e7210cf4bb" providerId="ADAL" clId="{2A2C6A52-0C8D-4BA3-B592-81E1AEC90FF5}" dt="2024-06-06T18:44:53.655" v="327"/>
        <pc:sldMkLst>
          <pc:docMk/>
          <pc:sldMk cId="3635873201" sldId="281"/>
        </pc:sldMkLst>
        <pc:spChg chg="mod">
          <ac:chgData name="Kushnir, Alexander [BWIIL]" userId="77e55efa-7b85-4a57-be17-64e7210cf4bb" providerId="ADAL" clId="{2A2C6A52-0C8D-4BA3-B592-81E1AEC90FF5}" dt="2024-06-06T18:07:49.656" v="17" actId="14100"/>
          <ac:spMkLst>
            <pc:docMk/>
            <pc:sldMk cId="3635873201" sldId="281"/>
            <ac:spMk id="386" creationId="{00000000-0000-0000-0000-000000000000}"/>
          </ac:spMkLst>
        </pc:spChg>
        <pc:spChg chg="mod">
          <ac:chgData name="Kushnir, Alexander [BWIIL]" userId="77e55efa-7b85-4a57-be17-64e7210cf4bb" providerId="ADAL" clId="{2A2C6A52-0C8D-4BA3-B592-81E1AEC90FF5}" dt="2024-06-06T18:16:30.975" v="113" actId="20577"/>
          <ac:spMkLst>
            <pc:docMk/>
            <pc:sldMk cId="3635873201" sldId="281"/>
            <ac:spMk id="387" creationId="{00000000-0000-0000-0000-000000000000}"/>
          </ac:spMkLst>
        </pc:spChg>
        <pc:picChg chg="del">
          <ac:chgData name="Kushnir, Alexander [BWIIL]" userId="77e55efa-7b85-4a57-be17-64e7210cf4bb" providerId="ADAL" clId="{2A2C6A52-0C8D-4BA3-B592-81E1AEC90FF5}" dt="2024-06-06T18:09:00.699" v="45" actId="478"/>
          <ac:picMkLst>
            <pc:docMk/>
            <pc:sldMk cId="3635873201" sldId="281"/>
            <ac:picMk id="3" creationId="{37877570-D12E-CCED-8354-7A78455FF598}"/>
          </ac:picMkLst>
        </pc:picChg>
        <pc:picChg chg="add mod">
          <ac:chgData name="Kushnir, Alexander [BWIIL]" userId="77e55efa-7b85-4a57-be17-64e7210cf4bb" providerId="ADAL" clId="{2A2C6A52-0C8D-4BA3-B592-81E1AEC90FF5}" dt="2024-06-06T18:09:27.776" v="52" actId="1037"/>
          <ac:picMkLst>
            <pc:docMk/>
            <pc:sldMk cId="3635873201" sldId="281"/>
            <ac:picMk id="4" creationId="{C44FCBBB-3C59-0D81-1373-9ADF6A093AF8}"/>
          </ac:picMkLst>
        </pc:picChg>
        <pc:picChg chg="del">
          <ac:chgData name="Kushnir, Alexander [BWIIL]" userId="77e55efa-7b85-4a57-be17-64e7210cf4bb" providerId="ADAL" clId="{2A2C6A52-0C8D-4BA3-B592-81E1AEC90FF5}" dt="2024-06-06T18:08:14.230" v="20" actId="478"/>
          <ac:picMkLst>
            <pc:docMk/>
            <pc:sldMk cId="3635873201" sldId="281"/>
            <ac:picMk id="5" creationId="{484A1CAB-73D0-D609-5FA6-69C0AD8A5A2B}"/>
          </ac:picMkLst>
        </pc:picChg>
        <pc:picChg chg="del">
          <ac:chgData name="Kushnir, Alexander [BWIIL]" userId="77e55efa-7b85-4a57-be17-64e7210cf4bb" providerId="ADAL" clId="{2A2C6A52-0C8D-4BA3-B592-81E1AEC90FF5}" dt="2024-06-06T18:08:11.948" v="19" actId="478"/>
          <ac:picMkLst>
            <pc:docMk/>
            <pc:sldMk cId="3635873201" sldId="281"/>
            <ac:picMk id="6" creationId="{93F92C76-4978-D25D-A0E8-2D28B21ED3A8}"/>
          </ac:picMkLst>
        </pc:picChg>
        <pc:picChg chg="del">
          <ac:chgData name="Kushnir, Alexander [BWIIL]" userId="77e55efa-7b85-4a57-be17-64e7210cf4bb" providerId="ADAL" clId="{2A2C6A52-0C8D-4BA3-B592-81E1AEC90FF5}" dt="2024-06-06T18:08:15.164" v="21" actId="478"/>
          <ac:picMkLst>
            <pc:docMk/>
            <pc:sldMk cId="3635873201" sldId="281"/>
            <ac:picMk id="7" creationId="{1BB52826-7B3D-F82C-1D6C-4844A26C6B47}"/>
          </ac:picMkLst>
        </pc:picChg>
        <pc:picChg chg="add mod">
          <ac:chgData name="Kushnir, Alexander [BWIIL]" userId="77e55efa-7b85-4a57-be17-64e7210cf4bb" providerId="ADAL" clId="{2A2C6A52-0C8D-4BA3-B592-81E1AEC90FF5}" dt="2024-06-06T18:15:34.060" v="57"/>
          <ac:picMkLst>
            <pc:docMk/>
            <pc:sldMk cId="3635873201" sldId="281"/>
            <ac:picMk id="9" creationId="{69FF49BA-364C-ECA5-4E95-285AA9435DEE}"/>
          </ac:picMkLst>
        </pc:picChg>
      </pc:sldChg>
      <pc:sldChg chg="addSp delSp modSp add mod">
        <pc:chgData name="Kushnir, Alexander [BWIIL]" userId="77e55efa-7b85-4a57-be17-64e7210cf4bb" providerId="ADAL" clId="{2A2C6A52-0C8D-4BA3-B592-81E1AEC90FF5}" dt="2024-06-06T18:55:42.812" v="723" actId="21"/>
        <pc:sldMkLst>
          <pc:docMk/>
          <pc:sldMk cId="3371334162" sldId="282"/>
        </pc:sldMkLst>
        <pc:spChg chg="add del">
          <ac:chgData name="Kushnir, Alexander [BWIIL]" userId="77e55efa-7b85-4a57-be17-64e7210cf4bb" providerId="ADAL" clId="{2A2C6A52-0C8D-4BA3-B592-81E1AEC90FF5}" dt="2024-06-06T18:19:15.052" v="248" actId="22"/>
          <ac:spMkLst>
            <pc:docMk/>
            <pc:sldMk cId="3371334162" sldId="282"/>
            <ac:spMk id="6" creationId="{F97D798E-E1E4-5598-3DDD-590A623A38C1}"/>
          </ac:spMkLst>
        </pc:spChg>
        <pc:spChg chg="add del">
          <ac:chgData name="Kushnir, Alexander [BWIIL]" userId="77e55efa-7b85-4a57-be17-64e7210cf4bb" providerId="ADAL" clId="{2A2C6A52-0C8D-4BA3-B592-81E1AEC90FF5}" dt="2024-06-06T18:53:43.118" v="721" actId="22"/>
          <ac:spMkLst>
            <pc:docMk/>
            <pc:sldMk cId="3371334162" sldId="282"/>
            <ac:spMk id="8" creationId="{54668A90-DF36-2B3E-1D94-A50D835D13D3}"/>
          </ac:spMkLst>
        </pc:spChg>
        <pc:spChg chg="mod">
          <ac:chgData name="Kushnir, Alexander [BWIIL]" userId="77e55efa-7b85-4a57-be17-64e7210cf4bb" providerId="ADAL" clId="{2A2C6A52-0C8D-4BA3-B592-81E1AEC90FF5}" dt="2024-06-06T18:46:55.147" v="392" actId="20577"/>
          <ac:spMkLst>
            <pc:docMk/>
            <pc:sldMk cId="3371334162" sldId="282"/>
            <ac:spMk id="386" creationId="{00000000-0000-0000-0000-000000000000}"/>
          </ac:spMkLst>
        </pc:spChg>
        <pc:spChg chg="mod">
          <ac:chgData name="Kushnir, Alexander [BWIIL]" userId="77e55efa-7b85-4a57-be17-64e7210cf4bb" providerId="ADAL" clId="{2A2C6A52-0C8D-4BA3-B592-81E1AEC90FF5}" dt="2024-06-06T18:22:28.193" v="254" actId="20577"/>
          <ac:spMkLst>
            <pc:docMk/>
            <pc:sldMk cId="3371334162" sldId="282"/>
            <ac:spMk id="387" creationId="{00000000-0000-0000-0000-000000000000}"/>
          </ac:spMkLst>
        </pc:spChg>
        <pc:picChg chg="add mod">
          <ac:chgData name="Kushnir, Alexander [BWIIL]" userId="77e55efa-7b85-4a57-be17-64e7210cf4bb" providerId="ADAL" clId="{2A2C6A52-0C8D-4BA3-B592-81E1AEC90FF5}" dt="2024-06-06T18:17:47.518" v="242" actId="1076"/>
          <ac:picMkLst>
            <pc:docMk/>
            <pc:sldMk cId="3371334162" sldId="282"/>
            <ac:picMk id="3" creationId="{84A0B008-5B60-7EB6-F453-3155A251B8C2}"/>
          </ac:picMkLst>
        </pc:picChg>
        <pc:picChg chg="del">
          <ac:chgData name="Kushnir, Alexander [BWIIL]" userId="77e55efa-7b85-4a57-be17-64e7210cf4bb" providerId="ADAL" clId="{2A2C6A52-0C8D-4BA3-B592-81E1AEC90FF5}" dt="2024-06-06T18:17:15.465" v="225" actId="478"/>
          <ac:picMkLst>
            <pc:docMk/>
            <pc:sldMk cId="3371334162" sldId="282"/>
            <ac:picMk id="4" creationId="{C44FCBBB-3C59-0D81-1373-9ADF6A093AF8}"/>
          </ac:picMkLst>
        </pc:picChg>
        <pc:picChg chg="add del mod">
          <ac:chgData name="Kushnir, Alexander [BWIIL]" userId="77e55efa-7b85-4a57-be17-64e7210cf4bb" providerId="ADAL" clId="{2A2C6A52-0C8D-4BA3-B592-81E1AEC90FF5}" dt="2024-06-06T18:55:42.812" v="723" actId="21"/>
          <ac:picMkLst>
            <pc:docMk/>
            <pc:sldMk cId="3371334162" sldId="282"/>
            <ac:picMk id="10" creationId="{1D96CACA-345A-E90F-4940-B9B54446C551}"/>
          </ac:picMkLst>
        </pc:picChg>
      </pc:sldChg>
      <pc:sldChg chg="addSp delSp modSp add mod ord modAnim">
        <pc:chgData name="Kushnir, Alexander [BWIIL]" userId="77e55efa-7b85-4a57-be17-64e7210cf4bb" providerId="ADAL" clId="{2A2C6A52-0C8D-4BA3-B592-81E1AEC90FF5}" dt="2024-06-06T18:47:02.611" v="394"/>
        <pc:sldMkLst>
          <pc:docMk/>
          <pc:sldMk cId="3008598756" sldId="283"/>
        </pc:sldMkLst>
        <pc:spChg chg="add mod">
          <ac:chgData name="Kushnir, Alexander [BWIIL]" userId="77e55efa-7b85-4a57-be17-64e7210cf4bb" providerId="ADAL" clId="{2A2C6A52-0C8D-4BA3-B592-81E1AEC90FF5}" dt="2024-06-06T18:43:35.422" v="319" actId="1076"/>
          <ac:spMkLst>
            <pc:docMk/>
            <pc:sldMk cId="3008598756" sldId="283"/>
            <ac:spMk id="16" creationId="{0A3295F1-662A-1F2E-1D65-275F27A552BA}"/>
          </ac:spMkLst>
        </pc:spChg>
        <pc:spChg chg="mod">
          <ac:chgData name="Kushnir, Alexander [BWIIL]" userId="77e55efa-7b85-4a57-be17-64e7210cf4bb" providerId="ADAL" clId="{2A2C6A52-0C8D-4BA3-B592-81E1AEC90FF5}" dt="2024-06-06T18:30:53.578" v="280" actId="255"/>
          <ac:spMkLst>
            <pc:docMk/>
            <pc:sldMk cId="3008598756" sldId="283"/>
            <ac:spMk id="386" creationId="{00000000-0000-0000-0000-000000000000}"/>
          </ac:spMkLst>
        </pc:spChg>
        <pc:spChg chg="mod">
          <ac:chgData name="Kushnir, Alexander [BWIIL]" userId="77e55efa-7b85-4a57-be17-64e7210cf4bb" providerId="ADAL" clId="{2A2C6A52-0C8D-4BA3-B592-81E1AEC90FF5}" dt="2024-06-06T18:30:57.951" v="281" actId="20577"/>
          <ac:spMkLst>
            <pc:docMk/>
            <pc:sldMk cId="3008598756" sldId="283"/>
            <ac:spMk id="387" creationId="{00000000-0000-0000-0000-000000000000}"/>
          </ac:spMkLst>
        </pc:spChg>
        <pc:picChg chg="del">
          <ac:chgData name="Kushnir, Alexander [BWIIL]" userId="77e55efa-7b85-4a57-be17-64e7210cf4bb" providerId="ADAL" clId="{2A2C6A52-0C8D-4BA3-B592-81E1AEC90FF5}" dt="2024-06-06T18:41:09.223" v="303" actId="478"/>
          <ac:picMkLst>
            <pc:docMk/>
            <pc:sldMk cId="3008598756" sldId="283"/>
            <ac:picMk id="3" creationId="{37877570-D12E-CCED-8354-7A78455FF598}"/>
          </ac:picMkLst>
        </pc:picChg>
        <pc:picChg chg="add mod">
          <ac:chgData name="Kushnir, Alexander [BWIIL]" userId="77e55efa-7b85-4a57-be17-64e7210cf4bb" providerId="ADAL" clId="{2A2C6A52-0C8D-4BA3-B592-81E1AEC90FF5}" dt="2024-06-06T18:35:20.538" v="287" actId="1076"/>
          <ac:picMkLst>
            <pc:docMk/>
            <pc:sldMk cId="3008598756" sldId="283"/>
            <ac:picMk id="4" creationId="{CC359849-1125-9120-EA06-E7BF88E8D2AA}"/>
          </ac:picMkLst>
        </pc:picChg>
        <pc:picChg chg="del">
          <ac:chgData name="Kushnir, Alexander [BWIIL]" userId="77e55efa-7b85-4a57-be17-64e7210cf4bb" providerId="ADAL" clId="{2A2C6A52-0C8D-4BA3-B592-81E1AEC90FF5}" dt="2024-06-06T18:31:04.419" v="283" actId="478"/>
          <ac:picMkLst>
            <pc:docMk/>
            <pc:sldMk cId="3008598756" sldId="283"/>
            <ac:picMk id="5" creationId="{484A1CAB-73D0-D609-5FA6-69C0AD8A5A2B}"/>
          </ac:picMkLst>
        </pc:picChg>
        <pc:picChg chg="del">
          <ac:chgData name="Kushnir, Alexander [BWIIL]" userId="77e55efa-7b85-4a57-be17-64e7210cf4bb" providerId="ADAL" clId="{2A2C6A52-0C8D-4BA3-B592-81E1AEC90FF5}" dt="2024-06-06T18:31:01.369" v="282" actId="478"/>
          <ac:picMkLst>
            <pc:docMk/>
            <pc:sldMk cId="3008598756" sldId="283"/>
            <ac:picMk id="6" creationId="{93F92C76-4978-D25D-A0E8-2D28B21ED3A8}"/>
          </ac:picMkLst>
        </pc:picChg>
        <pc:picChg chg="del">
          <ac:chgData name="Kushnir, Alexander [BWIIL]" userId="77e55efa-7b85-4a57-be17-64e7210cf4bb" providerId="ADAL" clId="{2A2C6A52-0C8D-4BA3-B592-81E1AEC90FF5}" dt="2024-06-06T18:31:06.164" v="284" actId="478"/>
          <ac:picMkLst>
            <pc:docMk/>
            <pc:sldMk cId="3008598756" sldId="283"/>
            <ac:picMk id="7" creationId="{1BB52826-7B3D-F82C-1D6C-4844A26C6B47}"/>
          </ac:picMkLst>
        </pc:picChg>
        <pc:picChg chg="add mod">
          <ac:chgData name="Kushnir, Alexander [BWIIL]" userId="77e55efa-7b85-4a57-be17-64e7210cf4bb" providerId="ADAL" clId="{2A2C6A52-0C8D-4BA3-B592-81E1AEC90FF5}" dt="2024-06-06T18:41:03.117" v="301" actId="1076"/>
          <ac:picMkLst>
            <pc:docMk/>
            <pc:sldMk cId="3008598756" sldId="283"/>
            <ac:picMk id="9" creationId="{BA5005C3-CB39-F3F2-F133-0DD21CC7350A}"/>
          </ac:picMkLst>
        </pc:picChg>
        <pc:picChg chg="add mod">
          <ac:chgData name="Kushnir, Alexander [BWIIL]" userId="77e55efa-7b85-4a57-be17-64e7210cf4bb" providerId="ADAL" clId="{2A2C6A52-0C8D-4BA3-B592-81E1AEC90FF5}" dt="2024-06-06T18:41:07.550" v="302" actId="1076"/>
          <ac:picMkLst>
            <pc:docMk/>
            <pc:sldMk cId="3008598756" sldId="283"/>
            <ac:picMk id="11" creationId="{44376F2F-95F3-3844-1A8F-2E527F88C0D9}"/>
          </ac:picMkLst>
        </pc:picChg>
        <pc:picChg chg="add mod">
          <ac:chgData name="Kushnir, Alexander [BWIIL]" userId="77e55efa-7b85-4a57-be17-64e7210cf4bb" providerId="ADAL" clId="{2A2C6A52-0C8D-4BA3-B592-81E1AEC90FF5}" dt="2024-06-06T18:41:50.659" v="310" actId="1076"/>
          <ac:picMkLst>
            <pc:docMk/>
            <pc:sldMk cId="3008598756" sldId="283"/>
            <ac:picMk id="13" creationId="{1CAD3C2C-A106-48B5-B884-0ECE3AEB1298}"/>
          </ac:picMkLst>
        </pc:picChg>
        <pc:picChg chg="add mod">
          <ac:chgData name="Kushnir, Alexander [BWIIL]" userId="77e55efa-7b85-4a57-be17-64e7210cf4bb" providerId="ADAL" clId="{2A2C6A52-0C8D-4BA3-B592-81E1AEC90FF5}" dt="2024-06-06T18:42:12.029" v="312" actId="1076"/>
          <ac:picMkLst>
            <pc:docMk/>
            <pc:sldMk cId="3008598756" sldId="283"/>
            <ac:picMk id="15" creationId="{F9F446FB-A3DB-87C0-3DBE-B5FBE0F49E10}"/>
          </ac:picMkLst>
        </pc:picChg>
      </pc:sldChg>
      <pc:sldChg chg="modSp add mod modShow">
        <pc:chgData name="Kushnir, Alexander [BWIIL]" userId="77e55efa-7b85-4a57-be17-64e7210cf4bb" providerId="ADAL" clId="{2A2C6A52-0C8D-4BA3-B592-81E1AEC90FF5}" dt="2024-06-06T19:48:35.659" v="2258" actId="729"/>
        <pc:sldMkLst>
          <pc:docMk/>
          <pc:sldMk cId="939830491" sldId="284"/>
        </pc:sldMkLst>
        <pc:spChg chg="mod">
          <ac:chgData name="Kushnir, Alexander [BWIIL]" userId="77e55efa-7b85-4a57-be17-64e7210cf4bb" providerId="ADAL" clId="{2A2C6A52-0C8D-4BA3-B592-81E1AEC90FF5}" dt="2024-06-06T19:12:55.843" v="2038" actId="20577"/>
          <ac:spMkLst>
            <pc:docMk/>
            <pc:sldMk cId="939830491" sldId="284"/>
            <ac:spMk id="440" creationId="{00000000-0000-0000-0000-000000000000}"/>
          </ac:spMkLst>
        </pc:spChg>
        <pc:spChg chg="mod">
          <ac:chgData name="Kushnir, Alexander [BWIIL]" userId="77e55efa-7b85-4a57-be17-64e7210cf4bb" providerId="ADAL" clId="{2A2C6A52-0C8D-4BA3-B592-81E1AEC90FF5}" dt="2024-06-06T19:15:30.132" v="2069" actId="20577"/>
          <ac:spMkLst>
            <pc:docMk/>
            <pc:sldMk cId="939830491" sldId="284"/>
            <ac:spMk id="441" creationId="{00000000-0000-0000-0000-000000000000}"/>
          </ac:spMkLst>
        </pc:spChg>
        <pc:spChg chg="mod">
          <ac:chgData name="Kushnir, Alexander [BWIIL]" userId="77e55efa-7b85-4a57-be17-64e7210cf4bb" providerId="ADAL" clId="{2A2C6A52-0C8D-4BA3-B592-81E1AEC90FF5}" dt="2024-06-06T19:17:11.193" v="2255" actId="20577"/>
          <ac:spMkLst>
            <pc:docMk/>
            <pc:sldMk cId="939830491" sldId="284"/>
            <ac:spMk id="443" creationId="{00000000-0000-0000-0000-000000000000}"/>
          </ac:spMkLst>
        </pc:spChg>
        <pc:spChg chg="mod">
          <ac:chgData name="Kushnir, Alexander [BWIIL]" userId="77e55efa-7b85-4a57-be17-64e7210cf4bb" providerId="ADAL" clId="{2A2C6A52-0C8D-4BA3-B592-81E1AEC90FF5}" dt="2024-06-06T19:16:44.020" v="2230" actId="20577"/>
          <ac:spMkLst>
            <pc:docMk/>
            <pc:sldMk cId="939830491" sldId="284"/>
            <ac:spMk id="446" creationId="{00000000-0000-0000-0000-000000000000}"/>
          </ac:spMkLst>
        </pc:spChg>
      </pc:sldChg>
      <pc:sldChg chg="add del">
        <pc:chgData name="Kushnir, Alexander [BWIIL]" userId="77e55efa-7b85-4a57-be17-64e7210cf4bb" providerId="ADAL" clId="{2A2C6A52-0C8D-4BA3-B592-81E1AEC90FF5}" dt="2024-06-06T19:48:32.164" v="2257" actId="2890"/>
        <pc:sldMkLst>
          <pc:docMk/>
          <pc:sldMk cId="3258675194" sldId="285"/>
        </pc:sldMkLst>
      </pc:sldChg>
    </pc:docChg>
  </pc:docChgLst>
  <pc:docChgLst>
    <pc:chgData name="Kushnir, Alexander [BWIIL]" userId="77e55efa-7b85-4a57-be17-64e7210cf4bb" providerId="ADAL" clId="{D9184CE8-F7FC-4EA9-8AD0-0173D724FA9C}"/>
    <pc:docChg chg="custSel modSld">
      <pc:chgData name="Kushnir, Alexander [BWIIL]" userId="77e55efa-7b85-4a57-be17-64e7210cf4bb" providerId="ADAL" clId="{D9184CE8-F7FC-4EA9-8AD0-0173D724FA9C}" dt="2024-06-06T20:28:56.532" v="499" actId="20577"/>
      <pc:docMkLst>
        <pc:docMk/>
      </pc:docMkLst>
      <pc:sldChg chg="mod modShow">
        <pc:chgData name="Kushnir, Alexander [BWIIL]" userId="77e55efa-7b85-4a57-be17-64e7210cf4bb" providerId="ADAL" clId="{D9184CE8-F7FC-4EA9-8AD0-0173D724FA9C}" dt="2024-06-06T20:17:14.030" v="0" actId="729"/>
        <pc:sldMkLst>
          <pc:docMk/>
          <pc:sldMk cId="0" sldId="264"/>
        </pc:sldMkLst>
      </pc:sldChg>
      <pc:sldChg chg="modSp mod modShow">
        <pc:chgData name="Kushnir, Alexander [BWIIL]" userId="77e55efa-7b85-4a57-be17-64e7210cf4bb" providerId="ADAL" clId="{D9184CE8-F7FC-4EA9-8AD0-0173D724FA9C}" dt="2024-06-06T20:28:56.532" v="499" actId="20577"/>
        <pc:sldMkLst>
          <pc:docMk/>
          <pc:sldMk cId="939830491" sldId="284"/>
        </pc:sldMkLst>
        <pc:spChg chg="mod">
          <ac:chgData name="Kushnir, Alexander [BWIIL]" userId="77e55efa-7b85-4a57-be17-64e7210cf4bb" providerId="ADAL" clId="{D9184CE8-F7FC-4EA9-8AD0-0173D724FA9C}" dt="2024-06-06T20:28:56.532" v="499" actId="20577"/>
          <ac:spMkLst>
            <pc:docMk/>
            <pc:sldMk cId="939830491" sldId="284"/>
            <ac:spMk id="440" creationId="{00000000-0000-0000-0000-000000000000}"/>
          </ac:spMkLst>
        </pc:spChg>
        <pc:spChg chg="mod">
          <ac:chgData name="Kushnir, Alexander [BWIIL]" userId="77e55efa-7b85-4a57-be17-64e7210cf4bb" providerId="ADAL" clId="{D9184CE8-F7FC-4EA9-8AD0-0173D724FA9C}" dt="2024-06-06T20:19:38.727" v="18" actId="20577"/>
          <ac:spMkLst>
            <pc:docMk/>
            <pc:sldMk cId="939830491" sldId="284"/>
            <ac:spMk id="441" creationId="{00000000-0000-0000-0000-000000000000}"/>
          </ac:spMkLst>
        </pc:spChg>
        <pc:spChg chg="mod">
          <ac:chgData name="Kushnir, Alexander [BWIIL]" userId="77e55efa-7b85-4a57-be17-64e7210cf4bb" providerId="ADAL" clId="{D9184CE8-F7FC-4EA9-8AD0-0173D724FA9C}" dt="2024-06-06T20:28:21.350" v="489" actId="6549"/>
          <ac:spMkLst>
            <pc:docMk/>
            <pc:sldMk cId="939830491" sldId="284"/>
            <ac:spMk id="442" creationId="{00000000-0000-0000-0000-000000000000}"/>
          </ac:spMkLst>
        </pc:spChg>
        <pc:spChg chg="mod">
          <ac:chgData name="Kushnir, Alexander [BWIIL]" userId="77e55efa-7b85-4a57-be17-64e7210cf4bb" providerId="ADAL" clId="{D9184CE8-F7FC-4EA9-8AD0-0173D724FA9C}" dt="2024-06-06T20:21:23.822" v="152" actId="20577"/>
          <ac:spMkLst>
            <pc:docMk/>
            <pc:sldMk cId="939830491" sldId="284"/>
            <ac:spMk id="443" creationId="{00000000-0000-0000-0000-000000000000}"/>
          </ac:spMkLst>
        </pc:spChg>
        <pc:spChg chg="mod">
          <ac:chgData name="Kushnir, Alexander [BWIIL]" userId="77e55efa-7b85-4a57-be17-64e7210cf4bb" providerId="ADAL" clId="{D9184CE8-F7FC-4EA9-8AD0-0173D724FA9C}" dt="2024-06-06T20:24:53.738" v="275" actId="20577"/>
          <ac:spMkLst>
            <pc:docMk/>
            <pc:sldMk cId="939830491" sldId="284"/>
            <ac:spMk id="444" creationId="{00000000-0000-0000-0000-000000000000}"/>
          </ac:spMkLst>
        </pc:spChg>
        <pc:spChg chg="mod">
          <ac:chgData name="Kushnir, Alexander [BWIIL]" userId="77e55efa-7b85-4a57-be17-64e7210cf4bb" providerId="ADAL" clId="{D9184CE8-F7FC-4EA9-8AD0-0173D724FA9C}" dt="2024-06-06T20:24:45.817" v="257" actId="20577"/>
          <ac:spMkLst>
            <pc:docMk/>
            <pc:sldMk cId="939830491" sldId="284"/>
            <ac:spMk id="445" creationId="{00000000-0000-0000-0000-000000000000}"/>
          </ac:spMkLst>
        </pc:spChg>
        <pc:spChg chg="mod">
          <ac:chgData name="Kushnir, Alexander [BWIIL]" userId="77e55efa-7b85-4a57-be17-64e7210cf4bb" providerId="ADAL" clId="{D9184CE8-F7FC-4EA9-8AD0-0173D724FA9C}" dt="2024-06-06T20:27:17.164" v="381" actId="20577"/>
          <ac:spMkLst>
            <pc:docMk/>
            <pc:sldMk cId="939830491" sldId="284"/>
            <ac:spMk id="44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455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98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157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Modern-CMake-Effortlessly-cutting-edge-high-quality/dp/1805121804/ref=sr_1_1?crid=17SPI7E629HAV&amp;dib=eyJ2IjoiMSJ9.DdLlQKEDRLUOYU5BU10bsu0vQQ_sg77mdnhB1VX3IZrdh1_lVnOQhGCmrIrj0ioBMzFB9AyPOk8yP9iv3xO09S3uDxydoPUCDH52m-ITOgMl6_flZmvH0tO_jzrXZ4t_.7XfWlb00J4S2nF5DQKFJiq2pHq3cRkbTCP2mWGrcgoQ&amp;dib_tag=se&amp;keywords=modern+cmake+for+c%2B%2B&amp;qid=1717699287&amp;sprefix=modern+cmake+f%2Caps%2C446&amp;sr=8-1"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t>C</a:t>
            </a:r>
            <a:r>
              <a:rPr lang="en-US" sz="5000" dirty="0"/>
              <a:t>M</a:t>
            </a:r>
            <a:r>
              <a:rPr lang="en" sz="5000" dirty="0"/>
              <a:t>ake – a magic tool for build management</a:t>
            </a:r>
            <a:endParaRPr sz="5000" dirty="0"/>
          </a:p>
        </p:txBody>
      </p:sp>
      <p:sp>
        <p:nvSpPr>
          <p:cNvPr id="381" name="Google Shape;381;p22"/>
          <p:cNvSpPr txBox="1">
            <a:spLocks noGrp="1"/>
          </p:cNvSpPr>
          <p:nvPr>
            <p:ph type="subTitle" idx="1"/>
          </p:nvPr>
        </p:nvSpPr>
        <p:spPr>
          <a:xfrm>
            <a:off x="5733525" y="4974199"/>
            <a:ext cx="4935600" cy="109782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Alex Kushnir</a:t>
            </a:r>
          </a:p>
          <a:p>
            <a:pPr marL="0" lvl="0" indent="0" algn="l" rtl="0">
              <a:spcBef>
                <a:spcPts val="0"/>
              </a:spcBef>
              <a:spcAft>
                <a:spcPts val="2100"/>
              </a:spcAft>
              <a:buNone/>
            </a:pPr>
            <a:r>
              <a:rPr lang="en" dirty="0">
                <a:solidFill>
                  <a:schemeClr val="accent1"/>
                </a:solidFill>
              </a:rPr>
              <a:t>Biosense Webster</a:t>
            </a:r>
            <a:endParaRPr dirty="0">
              <a:solidFill>
                <a:schemeClr val="accent1"/>
              </a:solidFill>
            </a:endParaRPr>
          </a:p>
        </p:txBody>
      </p:sp>
      <p:pic>
        <p:nvPicPr>
          <p:cNvPr id="3" name="Picture 2" descr="A triangle shaped logo with different colors&#10;&#10;Description automatically generated">
            <a:extLst>
              <a:ext uri="{FF2B5EF4-FFF2-40B4-BE49-F238E27FC236}">
                <a16:creationId xmlns:a16="http://schemas.microsoft.com/office/drawing/2014/main" id="{17EF32F2-4F04-9D05-017C-835D7437DCFB}"/>
              </a:ext>
            </a:extLst>
          </p:cNvPr>
          <p:cNvPicPr>
            <a:picLocks noChangeAspect="1"/>
          </p:cNvPicPr>
          <p:nvPr/>
        </p:nvPicPr>
        <p:blipFill>
          <a:blip r:embed="rId3"/>
          <a:stretch>
            <a:fillRect/>
          </a:stretch>
        </p:blipFill>
        <p:spPr>
          <a:xfrm>
            <a:off x="3223977" y="3007582"/>
            <a:ext cx="1601912" cy="1601912"/>
          </a:xfrm>
          <a:prstGeom prst="rect">
            <a:avLst/>
          </a:prstGeom>
        </p:spPr>
      </p:pic>
      <p:pic>
        <p:nvPicPr>
          <p:cNvPr id="10" name="Picture 9">
            <a:extLst>
              <a:ext uri="{FF2B5EF4-FFF2-40B4-BE49-F238E27FC236}">
                <a16:creationId xmlns:a16="http://schemas.microsoft.com/office/drawing/2014/main" id="{1D96CACA-345A-E90F-4940-B9B54446C551}"/>
              </a:ext>
            </a:extLst>
          </p:cNvPr>
          <p:cNvPicPr>
            <a:picLocks noChangeAspect="1"/>
          </p:cNvPicPr>
          <p:nvPr/>
        </p:nvPicPr>
        <p:blipFill>
          <a:blip r:embed="rId4"/>
          <a:stretch>
            <a:fillRect/>
          </a:stretch>
        </p:blipFill>
        <p:spPr>
          <a:xfrm>
            <a:off x="6988545" y="2957885"/>
            <a:ext cx="1601912" cy="1601912"/>
          </a:xfrm>
          <a:prstGeom prst="rect">
            <a:avLst/>
          </a:prstGeom>
        </p:spPr>
      </p:pic>
      <p:sp>
        <p:nvSpPr>
          <p:cNvPr id="8" name="Equals 7">
            <a:extLst>
              <a:ext uri="{FF2B5EF4-FFF2-40B4-BE49-F238E27FC236}">
                <a16:creationId xmlns:a16="http://schemas.microsoft.com/office/drawing/2014/main" id="{A6F70D62-C0BB-906D-6995-4DC6DF30617E}"/>
              </a:ext>
            </a:extLst>
          </p:cNvPr>
          <p:cNvSpPr/>
          <p:nvPr/>
        </p:nvSpPr>
        <p:spPr>
          <a:xfrm>
            <a:off x="5488719" y="3521075"/>
            <a:ext cx="807698" cy="475531"/>
          </a:xfrm>
          <a:prstGeom prst="mathEqual">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Key features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Separate build tree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Keeps track and recompiles all dependencies of a given sub-module if its sources were changed</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Dependency management</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Ability to detect system-wide and user-specified executables, files and libraries</a:t>
            </a:r>
            <a:br>
              <a:rPr lang="en-US" dirty="0"/>
            </a:br>
            <a:endParaRPr lang="en-US" dirty="0"/>
          </a:p>
          <a:p>
            <a:pPr marL="285750" indent="-285750"/>
            <a:r>
              <a:rPr lang="en-US" dirty="0"/>
              <a:t>Complicated hierarchies and dependencies management are well-supported</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Flexible project structure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Ability to place compiler outputs into a build tree which is located outside of the source tree</a:t>
            </a:r>
          </a:p>
          <a:p>
            <a:pPr marL="285750" indent="-285750">
              <a:lnSpc>
                <a:spcPct val="100000"/>
              </a:lnSpc>
            </a:pPr>
            <a:r>
              <a:rPr lang="en" dirty="0"/>
              <a:t>Enables multiple builds from the same source and multi-platform compilation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a:solidFill>
                  <a:schemeClr val="accent2"/>
                </a:solidFill>
              </a:rPr>
              <a:t>Several alternatives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Bazel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 Ease of use, fast, developer friendly</a:t>
            </a:r>
          </a:p>
          <a:p>
            <a:pPr marL="285750" indent="-285750"/>
            <a:r>
              <a:rPr lang="en-US" dirty="0"/>
              <a:t>- Less mature, limited IDE support, limited language support</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Meson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7156" y="5360751"/>
            <a:ext cx="9756900" cy="923400"/>
          </a:xfrm>
          <a:prstGeom prst="rect">
            <a:avLst/>
          </a:prstGeom>
        </p:spPr>
        <p:txBody>
          <a:bodyPr spcFirstLastPara="1" wrap="square" lIns="121900" tIns="121900" rIns="121900" bIns="121900" anchor="t" anchorCtr="0">
            <a:noAutofit/>
          </a:bodyPr>
          <a:lstStyle/>
          <a:p>
            <a:pPr marL="285750" indent="-285750"/>
            <a:r>
              <a:rPr lang="en-US" dirty="0"/>
              <a:t>Come on…really?</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87398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a:t>
            </a:r>
            <a:r>
              <a:rPr lang="en-US" dirty="0" err="1"/>
              <a:t>Autotools</a:t>
            </a:r>
            <a:r>
              <a:rPr lang="en" dirty="0"/>
              <a:t>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 Fast, scalable, multilanguage support</a:t>
            </a:r>
          </a:p>
          <a:p>
            <a:pPr marL="285750" indent="-285750">
              <a:spcAft>
                <a:spcPts val="2100"/>
              </a:spcAft>
            </a:pPr>
            <a:r>
              <a:rPr lang="en" dirty="0"/>
              <a:t>- Learning curve, configuration complexity, limited IDE support</a:t>
            </a:r>
          </a:p>
        </p:txBody>
      </p:sp>
    </p:spTree>
    <p:extLst>
      <p:ext uri="{BB962C8B-B14F-4D97-AF65-F5344CB8AC3E}">
        <p14:creationId xmlns:p14="http://schemas.microsoft.com/office/powerpoint/2010/main" val="939830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10158600"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VERY </a:t>
            </a:r>
            <a:r>
              <a:rPr lang="en" sz="12000">
                <a:solidFill>
                  <a:schemeClr val="accent1"/>
                </a:solidFill>
              </a:rPr>
              <a:t>INTERESTING</a:t>
            </a:r>
            <a:r>
              <a:rPr lang="en"/>
              <a:t> FACTS</a:t>
            </a:r>
            <a:endParaRPr/>
          </a:p>
        </p:txBody>
      </p:sp>
      <p:sp>
        <p:nvSpPr>
          <p:cNvPr id="452" name="Google Shape;452;p30"/>
          <p:cNvSpPr txBox="1">
            <a:spLocks noGrp="1"/>
          </p:cNvSpPr>
          <p:nvPr>
            <p:ph type="body" idx="4294967295"/>
          </p:nvPr>
        </p:nvSpPr>
        <p:spPr>
          <a:xfrm>
            <a:off x="548250" y="6324600"/>
            <a:ext cx="11095500" cy="282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dirty="0"/>
              <a:t>Let’s understand how C</a:t>
            </a:r>
            <a:r>
              <a:rPr lang="en-US" dirty="0"/>
              <a:t>M</a:t>
            </a:r>
            <a:r>
              <a:rPr lang="en"/>
              <a:t>ake works under the hood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solidFill>
                  <a:schemeClr val="accent3"/>
                </a:solidFill>
              </a:rPr>
              <a:t>Understanding the basics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alphaModFix/>
          </a:blip>
          <a:srcRect t="19760" b="26071"/>
          <a:stretch/>
        </p:blipFill>
        <p:spPr>
          <a:xfrm>
            <a:off x="440351" y="633000"/>
            <a:ext cx="11349000" cy="4612200"/>
          </a:xfrm>
          <a:prstGeom prst="roundRect">
            <a:avLst>
              <a:gd name="adj" fmla="val 3553"/>
            </a:avLst>
          </a:prstGeom>
          <a:noFill/>
          <a:ln>
            <a:noFill/>
          </a:ln>
          <a:effectLst>
            <a:outerShdw blurRad="63500" sx="102000" sy="102000" algn="ctr" rotWithShape="0">
              <a:srgbClr val="000000">
                <a:alpha val="9800"/>
              </a:srgbClr>
            </a:outerShdw>
          </a:effectLst>
        </p:spPr>
      </p:pic>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a:t>DOGS </a:t>
            </a:r>
            <a:r>
              <a:rPr lang="en" sz="10600">
                <a:solidFill>
                  <a:schemeClr val="accent1"/>
                </a:solidFill>
              </a:rPr>
              <a:t>CAN SMELL</a:t>
            </a:r>
            <a:r>
              <a:rPr lang="en" sz="10600">
                <a:solidFill>
                  <a:schemeClr val="accent3"/>
                </a:solidFill>
              </a:rPr>
              <a:t> </a:t>
            </a:r>
            <a:r>
              <a:rPr lang="en" sz="6600"/>
              <a:t>YOUR FEELINGS</a:t>
            </a:r>
            <a:endParaRPr sz="660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3"/>
                </a:solidFill>
              </a:rPr>
              <a:t>About me</a:t>
            </a:r>
            <a:endParaRPr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Software engineer since 2007</a:t>
            </a:r>
          </a:p>
          <a:p>
            <a:pPr marL="342900"/>
            <a:r>
              <a:rPr lang="en-US" sz="2100" dirty="0">
                <a:solidFill>
                  <a:schemeClr val="accent3"/>
                </a:solidFill>
              </a:rPr>
              <a:t>Mostly embedded and low-level</a:t>
            </a:r>
          </a:p>
          <a:p>
            <a:pPr marL="342900"/>
            <a:r>
              <a:rPr lang="en-US" sz="2100" dirty="0">
                <a:solidFill>
                  <a:schemeClr val="accent3"/>
                </a:solidFill>
              </a:rPr>
              <a:t>Embedded Linux </a:t>
            </a:r>
          </a:p>
          <a:p>
            <a:pPr marL="342900"/>
            <a:r>
              <a:rPr lang="en-US" sz="2100" dirty="0">
                <a:solidFill>
                  <a:schemeClr val="accent3"/>
                </a:solidFill>
              </a:rPr>
              <a:t>C++ </a:t>
            </a:r>
          </a:p>
          <a:p>
            <a:pPr marL="342900"/>
            <a:r>
              <a:rPr lang="en-US" sz="2100" dirty="0">
                <a:solidFill>
                  <a:schemeClr val="accent3"/>
                </a:solidFill>
              </a:rPr>
              <a:t>Methodologies and tools</a:t>
            </a:r>
          </a:p>
          <a:p>
            <a:pPr marL="342900"/>
            <a:r>
              <a:rPr lang="en-US" sz="2100" dirty="0">
                <a:solidFill>
                  <a:schemeClr val="accent3"/>
                </a:solidFill>
              </a:rPr>
              <a:t>Heavy metal \m/</a:t>
            </a:r>
          </a:p>
        </p:txBody>
      </p:sp>
      <p:pic>
        <p:nvPicPr>
          <p:cNvPr id="3" name="Picture 2" descr="Two men holding a book&#10;&#10;Description automatically generated">
            <a:extLst>
              <a:ext uri="{FF2B5EF4-FFF2-40B4-BE49-F238E27FC236}">
                <a16:creationId xmlns:a16="http://schemas.microsoft.com/office/drawing/2014/main" id="{37877570-D12E-CCED-8354-7A78455FF598}"/>
              </a:ext>
            </a:extLst>
          </p:cNvPr>
          <p:cNvPicPr>
            <a:picLocks noChangeAspect="1"/>
          </p:cNvPicPr>
          <p:nvPr/>
        </p:nvPicPr>
        <p:blipFill>
          <a:blip r:embed="rId3"/>
          <a:stretch>
            <a:fillRect/>
          </a:stretch>
        </p:blipFill>
        <p:spPr>
          <a:xfrm>
            <a:off x="7953113" y="2537717"/>
            <a:ext cx="2187379" cy="24041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Elephants</a:t>
            </a:r>
            <a:endParaRPr/>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a:t>
            </a:r>
            <a:r>
              <a:rPr lang="en" sz="6000">
                <a:solidFill>
                  <a:schemeClr val="accent1"/>
                </a:solidFill>
              </a:rPr>
              <a:t>WEBSITE </a:t>
            </a:r>
            <a:endParaRPr sz="6000">
              <a:solidFill>
                <a:schemeClr val="accent1"/>
              </a:solidFill>
            </a:endParaRPr>
          </a:p>
          <a:p>
            <a:pPr marL="0" lvl="0" indent="0" algn="r" rtl="0">
              <a:spcBef>
                <a:spcPts val="0"/>
              </a:spcBef>
              <a:spcAft>
                <a:spcPts val="0"/>
              </a:spcAft>
              <a:buNone/>
            </a:pPr>
            <a:r>
              <a:rPr lang="en"/>
              <a:t>OR AN APP?</a:t>
            </a:r>
            <a:endParaRPr/>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Hello, my name is &lt;&gt;,</a:t>
            </a:r>
          </a:p>
          <a:p>
            <a:pPr marL="0" lvl="0" indent="0" algn="l" rtl="0">
              <a:spcBef>
                <a:spcPts val="0"/>
              </a:spcBef>
              <a:spcAft>
                <a:spcPts val="0"/>
              </a:spcAft>
              <a:buNone/>
            </a:pPr>
            <a:r>
              <a:rPr lang="en-US" dirty="0"/>
              <a:t>We've met at Core C++ meetup.</a:t>
            </a:r>
          </a:p>
          <a:p>
            <a:pPr marL="0" lvl="0" indent="0" algn="l" rtl="0">
              <a:spcBef>
                <a:spcPts val="0"/>
              </a:spcBef>
              <a:spcAft>
                <a:spcPts val="0"/>
              </a:spcAft>
              <a:buNone/>
            </a:pPr>
            <a:r>
              <a:rPr lang="en-US" dirty="0"/>
              <a:t>Please consider my candidacy for the software engineer position.</a:t>
            </a:r>
          </a:p>
          <a:p>
            <a:pPr marL="0" lvl="0" indent="0" algn="l" rtl="0">
              <a:spcBef>
                <a:spcPts val="0"/>
              </a:spcBef>
              <a:spcAft>
                <a:spcPts val="0"/>
              </a:spcAft>
              <a:buNone/>
            </a:pPr>
            <a:r>
              <a:rPr lang="en-US" dirty="0"/>
              <a:t>Attached is my CV.</a:t>
            </a:r>
          </a:p>
          <a:p>
            <a:pPr marL="0" lvl="0" indent="0" algn="l" rtl="0">
              <a:spcBef>
                <a:spcPts val="0"/>
              </a:spcBef>
              <a:spcAft>
                <a:spcPts val="0"/>
              </a:spcAft>
              <a:buNone/>
            </a:pPr>
            <a:r>
              <a:rPr lang="en-US" dirty="0"/>
              <a:t>Thank you,</a:t>
            </a:r>
          </a:p>
          <a:p>
            <a:pPr marL="0" lvl="0" indent="0" algn="l" rtl="0">
              <a:spcBef>
                <a:spcPts val="0"/>
              </a:spcBef>
              <a:spcAft>
                <a:spcPts val="0"/>
              </a:spcAft>
              <a:buNone/>
            </a:pPr>
            <a:r>
              <a:rPr lang="en-US" dirty="0"/>
              <a:t>&lt;&gt;</a:t>
            </a:r>
            <a:endParaRPr dirty="0"/>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Modern C</a:t>
            </a:r>
            <a:r>
              <a:rPr lang="en-US" sz="4000" dirty="0">
                <a:solidFill>
                  <a:schemeClr val="accent3"/>
                </a:solidFill>
              </a:rPr>
              <a:t>M</a:t>
            </a:r>
            <a:r>
              <a:rPr lang="en" sz="4000" dirty="0">
                <a:solidFill>
                  <a:schemeClr val="accent3"/>
                </a:solidFill>
              </a:rPr>
              <a:t>ake for C++</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endParaRPr lang="en-US" sz="2100" dirty="0">
              <a:solidFill>
                <a:schemeClr val="accent3"/>
              </a:solidFill>
            </a:endParaRPr>
          </a:p>
        </p:txBody>
      </p:sp>
      <p:pic>
        <p:nvPicPr>
          <p:cNvPr id="4" name="Picture 3">
            <a:extLst>
              <a:ext uri="{FF2B5EF4-FFF2-40B4-BE49-F238E27FC236}">
                <a16:creationId xmlns:a16="http://schemas.microsoft.com/office/drawing/2014/main" id="{CC359849-1125-9120-EA06-E7BF88E8D2AA}"/>
              </a:ext>
            </a:extLst>
          </p:cNvPr>
          <p:cNvPicPr>
            <a:picLocks noChangeAspect="1"/>
          </p:cNvPicPr>
          <p:nvPr/>
        </p:nvPicPr>
        <p:blipFill>
          <a:blip r:embed="rId3"/>
          <a:stretch>
            <a:fillRect/>
          </a:stretch>
        </p:blipFill>
        <p:spPr>
          <a:xfrm>
            <a:off x="1337387" y="2687425"/>
            <a:ext cx="4359731" cy="1315626"/>
          </a:xfrm>
          <a:prstGeom prst="rect">
            <a:avLst/>
          </a:prstGeom>
        </p:spPr>
      </p:pic>
      <p:pic>
        <p:nvPicPr>
          <p:cNvPr id="9" name="Picture 8">
            <a:extLst>
              <a:ext uri="{FF2B5EF4-FFF2-40B4-BE49-F238E27FC236}">
                <a16:creationId xmlns:a16="http://schemas.microsoft.com/office/drawing/2014/main" id="{BA5005C3-CB39-F3F2-F133-0DD21CC7350A}"/>
              </a:ext>
            </a:extLst>
          </p:cNvPr>
          <p:cNvPicPr>
            <a:picLocks noChangeAspect="1"/>
          </p:cNvPicPr>
          <p:nvPr/>
        </p:nvPicPr>
        <p:blipFill>
          <a:blip r:embed="rId4"/>
          <a:stretch>
            <a:fillRect/>
          </a:stretch>
        </p:blipFill>
        <p:spPr>
          <a:xfrm>
            <a:off x="1736269" y="3626244"/>
            <a:ext cx="4359731" cy="1315626"/>
          </a:xfrm>
          <a:prstGeom prst="rect">
            <a:avLst/>
          </a:prstGeom>
        </p:spPr>
      </p:pic>
      <p:pic>
        <p:nvPicPr>
          <p:cNvPr id="11" name="Picture 10">
            <a:extLst>
              <a:ext uri="{FF2B5EF4-FFF2-40B4-BE49-F238E27FC236}">
                <a16:creationId xmlns:a16="http://schemas.microsoft.com/office/drawing/2014/main" id="{44376F2F-95F3-3844-1A8F-2E527F88C0D9}"/>
              </a:ext>
            </a:extLst>
          </p:cNvPr>
          <p:cNvPicPr>
            <a:picLocks noChangeAspect="1"/>
          </p:cNvPicPr>
          <p:nvPr/>
        </p:nvPicPr>
        <p:blipFill>
          <a:blip r:embed="rId5"/>
          <a:stretch>
            <a:fillRect/>
          </a:stretch>
        </p:blipFill>
        <p:spPr>
          <a:xfrm>
            <a:off x="2425294" y="4331099"/>
            <a:ext cx="4359731" cy="1315626"/>
          </a:xfrm>
          <a:prstGeom prst="rect">
            <a:avLst/>
          </a:prstGeom>
        </p:spPr>
      </p:pic>
      <p:pic>
        <p:nvPicPr>
          <p:cNvPr id="13" name="Picture 12" descr="A person standing in front of a book&#10;&#10;Description automatically generated">
            <a:extLst>
              <a:ext uri="{FF2B5EF4-FFF2-40B4-BE49-F238E27FC236}">
                <a16:creationId xmlns:a16="http://schemas.microsoft.com/office/drawing/2014/main" id="{1CAD3C2C-A106-48B5-B884-0ECE3AEB1298}"/>
              </a:ext>
            </a:extLst>
          </p:cNvPr>
          <p:cNvPicPr>
            <a:picLocks noChangeAspect="1"/>
          </p:cNvPicPr>
          <p:nvPr/>
        </p:nvPicPr>
        <p:blipFill>
          <a:blip r:embed="rId6"/>
          <a:stretch>
            <a:fillRect/>
          </a:stretch>
        </p:blipFill>
        <p:spPr>
          <a:xfrm>
            <a:off x="8085762" y="2590105"/>
            <a:ext cx="1965694" cy="2424787"/>
          </a:xfrm>
          <a:prstGeom prst="rect">
            <a:avLst/>
          </a:prstGeom>
        </p:spPr>
      </p:pic>
      <p:pic>
        <p:nvPicPr>
          <p:cNvPr id="15" name="Picture 14">
            <a:extLst>
              <a:ext uri="{FF2B5EF4-FFF2-40B4-BE49-F238E27FC236}">
                <a16:creationId xmlns:a16="http://schemas.microsoft.com/office/drawing/2014/main" id="{F9F446FB-A3DB-87C0-3DBE-B5FBE0F49E10}"/>
              </a:ext>
            </a:extLst>
          </p:cNvPr>
          <p:cNvPicPr>
            <a:picLocks noChangeAspect="1"/>
          </p:cNvPicPr>
          <p:nvPr/>
        </p:nvPicPr>
        <p:blipFill>
          <a:blip r:embed="rId7"/>
          <a:stretch>
            <a:fillRect/>
          </a:stretch>
        </p:blipFill>
        <p:spPr>
          <a:xfrm>
            <a:off x="4419366" y="5242848"/>
            <a:ext cx="3353268" cy="933580"/>
          </a:xfrm>
          <a:prstGeom prst="rect">
            <a:avLst/>
          </a:prstGeom>
        </p:spPr>
      </p:pic>
      <p:sp>
        <p:nvSpPr>
          <p:cNvPr id="16" name="TextBox 15">
            <a:extLst>
              <a:ext uri="{FF2B5EF4-FFF2-40B4-BE49-F238E27FC236}">
                <a16:creationId xmlns:a16="http://schemas.microsoft.com/office/drawing/2014/main" id="{0A3295F1-662A-1F2E-1D65-275F27A552BA}"/>
              </a:ext>
            </a:extLst>
          </p:cNvPr>
          <p:cNvSpPr txBox="1"/>
          <p:nvPr/>
        </p:nvSpPr>
        <p:spPr>
          <a:xfrm>
            <a:off x="8527549" y="5267925"/>
            <a:ext cx="1729389" cy="307777"/>
          </a:xfrm>
          <a:prstGeom prst="rect">
            <a:avLst/>
          </a:prstGeom>
          <a:noFill/>
        </p:spPr>
        <p:txBody>
          <a:bodyPr wrap="square" rtlCol="1">
            <a:spAutoFit/>
          </a:bodyPr>
          <a:lstStyle/>
          <a:p>
            <a:r>
              <a:rPr lang="en-US" dirty="0">
                <a:hlinkClick r:id="rId8"/>
              </a:rPr>
              <a:t>Click to purchase</a:t>
            </a:r>
            <a:endParaRPr lang="he-IL" dirty="0"/>
          </a:p>
        </p:txBody>
      </p:sp>
    </p:spTree>
    <p:extLst>
      <p:ext uri="{BB962C8B-B14F-4D97-AF65-F5344CB8AC3E}">
        <p14:creationId xmlns:p14="http://schemas.microsoft.com/office/powerpoint/2010/main" val="30085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About Biosense Webster</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A global leader in treating complex arrhythmias</a:t>
            </a:r>
          </a:p>
          <a:p>
            <a:pPr marL="342900"/>
            <a:r>
              <a:rPr lang="en-US" sz="2100" dirty="0">
                <a:solidFill>
                  <a:schemeClr val="accent3"/>
                </a:solidFill>
              </a:rPr>
              <a:t>Part of the Johnson and Johnson MedTech</a:t>
            </a:r>
          </a:p>
          <a:p>
            <a:pPr marL="342900"/>
            <a:r>
              <a:rPr lang="en-US" sz="2100" dirty="0">
                <a:solidFill>
                  <a:schemeClr val="accent3"/>
                </a:solidFill>
              </a:rPr>
              <a:t>Large software group of professionals</a:t>
            </a:r>
          </a:p>
          <a:p>
            <a:pPr marL="342900"/>
            <a:r>
              <a:rPr lang="en-US" sz="2100" dirty="0">
                <a:solidFill>
                  <a:schemeClr val="accent3"/>
                </a:solidFill>
              </a:rPr>
              <a:t>Stack – C++/C#, Windows</a:t>
            </a:r>
          </a:p>
        </p:txBody>
      </p:sp>
      <p:pic>
        <p:nvPicPr>
          <p:cNvPr id="4" name="Picture 3" descr="A close-up of a logo&#10;&#10;Description automatically generated">
            <a:extLst>
              <a:ext uri="{FF2B5EF4-FFF2-40B4-BE49-F238E27FC236}">
                <a16:creationId xmlns:a16="http://schemas.microsoft.com/office/drawing/2014/main" id="{C44FCBBB-3C59-0D81-1373-9ADF6A093AF8}"/>
              </a:ext>
            </a:extLst>
          </p:cNvPr>
          <p:cNvPicPr>
            <a:picLocks noChangeAspect="1"/>
          </p:cNvPicPr>
          <p:nvPr/>
        </p:nvPicPr>
        <p:blipFill>
          <a:blip r:embed="rId3"/>
          <a:stretch>
            <a:fillRect/>
          </a:stretch>
        </p:blipFill>
        <p:spPr>
          <a:xfrm>
            <a:off x="7448763" y="2711200"/>
            <a:ext cx="3136240" cy="2021993"/>
          </a:xfrm>
          <a:prstGeom prst="rect">
            <a:avLst/>
          </a:prstGeom>
        </p:spPr>
      </p:pic>
    </p:spTree>
    <p:extLst>
      <p:ext uri="{BB962C8B-B14F-4D97-AF65-F5344CB8AC3E}">
        <p14:creationId xmlns:p14="http://schemas.microsoft.com/office/powerpoint/2010/main" val="363587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Work with me</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We are always hiring </a:t>
            </a:r>
          </a:p>
          <a:p>
            <a:pPr marL="342900"/>
            <a:r>
              <a:rPr lang="en-US" sz="2100" dirty="0">
                <a:solidFill>
                  <a:schemeClr val="accent3"/>
                </a:solidFill>
              </a:rPr>
              <a:t>Scan the QR code to apply</a:t>
            </a:r>
          </a:p>
          <a:p>
            <a:pPr marL="342900"/>
            <a:endParaRPr lang="en-US" sz="2100" dirty="0">
              <a:solidFill>
                <a:schemeClr val="accent3"/>
              </a:solidFill>
            </a:endParaRPr>
          </a:p>
        </p:txBody>
      </p:sp>
      <p:pic>
        <p:nvPicPr>
          <p:cNvPr id="3" name="Picture 2" descr="A qr code with black squares&#10;&#10;Description automatically generated">
            <a:extLst>
              <a:ext uri="{FF2B5EF4-FFF2-40B4-BE49-F238E27FC236}">
                <a16:creationId xmlns:a16="http://schemas.microsoft.com/office/drawing/2014/main" id="{84A0B008-5B60-7EB6-F453-3155A251B8C2}"/>
              </a:ext>
            </a:extLst>
          </p:cNvPr>
          <p:cNvPicPr>
            <a:picLocks noChangeAspect="1"/>
          </p:cNvPicPr>
          <p:nvPr/>
        </p:nvPicPr>
        <p:blipFill>
          <a:blip r:embed="rId3"/>
          <a:stretch>
            <a:fillRect/>
          </a:stretch>
        </p:blipFill>
        <p:spPr>
          <a:xfrm>
            <a:off x="7993294" y="2653014"/>
            <a:ext cx="2219220" cy="2219220"/>
          </a:xfrm>
          <a:prstGeom prst="rect">
            <a:avLst/>
          </a:prstGeom>
        </p:spPr>
      </p:pic>
    </p:spTree>
    <p:extLst>
      <p:ext uri="{BB962C8B-B14F-4D97-AF65-F5344CB8AC3E}">
        <p14:creationId xmlns:p14="http://schemas.microsoft.com/office/powerpoint/2010/main" val="337133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t>CMake</a:t>
            </a:r>
            <a:r>
              <a:rPr lang="en-US" dirty="0"/>
              <a:t> in a nutshell</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talk about this </a:t>
            </a:r>
            <a:r>
              <a:rPr lang="en">
                <a:solidFill>
                  <a:schemeClr val="accent3"/>
                </a:solidFill>
              </a:rPr>
              <a:t>second</a:t>
            </a:r>
            <a:r>
              <a:rPr lang="en"/>
              <a:t>.</a:t>
            </a:r>
            <a:endParaRPr/>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Then, we will talk about </a:t>
            </a:r>
            <a:r>
              <a:rPr lang="en">
                <a:solidFill>
                  <a:schemeClr val="accent2"/>
                </a:solidFill>
              </a:rPr>
              <a:t>this</a:t>
            </a:r>
            <a:r>
              <a:rPr lang="en"/>
              <a:t>.</a:t>
            </a:r>
            <a:endParaRPr/>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An open-source(BSD-3-Clause), cross-platform family of tools designed to build, test and package software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err="1"/>
              <a:t>CMake</a:t>
            </a:r>
            <a:r>
              <a:rPr lang="en-US" sz="5800" dirty="0"/>
              <a:t> in a nutshell</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A few more words</a:t>
            </a:r>
            <a:endParaRPr sz="6000" dirty="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dirty="0">
                <a:solidFill>
                  <a:schemeClr val="accent3"/>
                </a:solidFill>
              </a:rPr>
              <a:t>&lt;p&gt;</a:t>
            </a:r>
            <a:r>
              <a:rPr lang="en" b="0" dirty="0"/>
              <a:t> C</a:t>
            </a:r>
            <a:r>
              <a:rPr lang="en-US" b="0" dirty="0"/>
              <a:t>M</a:t>
            </a:r>
            <a:r>
              <a:rPr lang="en" b="0" dirty="0"/>
              <a:t>ake is not a build system itself </a:t>
            </a:r>
            <a:r>
              <a:rPr lang="en" b="0" dirty="0">
                <a:solidFill>
                  <a:schemeClr val="accent3"/>
                </a:solidFill>
              </a:rPr>
              <a:t>&lt;/p&gt;</a:t>
            </a:r>
            <a:endParaRPr b="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Can generate another system build files</a:t>
            </a:r>
          </a:p>
          <a:p>
            <a:pPr marL="285750" indent="-285750"/>
            <a:endParaRPr lang="en-US" dirty="0"/>
          </a:p>
          <a:p>
            <a:pPr marL="285750" indent="-285750"/>
            <a:r>
              <a:rPr lang="en-US" dirty="0"/>
              <a:t>Supports directory hierarchies</a:t>
            </a:r>
          </a:p>
          <a:p>
            <a:pPr marL="285750" indent="-285750"/>
            <a:endParaRPr lang="en-US" dirty="0"/>
          </a:p>
          <a:p>
            <a:pPr marL="285750" indent="-285750"/>
            <a:r>
              <a:rPr lang="en-US" dirty="0"/>
              <a:t>Can invoke native build environments (VS, Ninja, Make, etc.)</a:t>
            </a:r>
          </a:p>
          <a:p>
            <a:pPr marL="285750" indent="-285750"/>
            <a:endParaRPr lang="en-US" dirty="0"/>
          </a:p>
          <a:p>
            <a:pPr marL="285750" indent="-285750"/>
            <a:r>
              <a:rPr lang="en-US" dirty="0"/>
              <a:t>Has minimal dependencies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1"/>
                </a:solidFill>
              </a:rPr>
              <a:t>KNOW?</a:t>
            </a:r>
            <a:endParaRPr sz="6000">
              <a:solidFill>
                <a:schemeClr val="accent1"/>
              </a:solidFill>
            </a:endParaRPr>
          </a:p>
        </p:txBody>
      </p:sp>
      <p:sp>
        <p:nvSpPr>
          <p:cNvPr id="425" name="Google Shape;425;p2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426" name="Google Shape;426;p2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Tree>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1061</Words>
  <Application>Microsoft Office PowerPoint</Application>
  <PresentationFormat>Widescreen</PresentationFormat>
  <Paragraphs>150</Paragraphs>
  <Slides>29</Slides>
  <Notes>29</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Roboto Mono SemiBold</vt:lpstr>
      <vt:lpstr>Abril Fatface</vt:lpstr>
      <vt:lpstr>Arial</vt:lpstr>
      <vt:lpstr>Calibri</vt:lpstr>
      <vt:lpstr>Poppins</vt:lpstr>
      <vt:lpstr>Griffy</vt:lpstr>
      <vt:lpstr>Aldrich</vt:lpstr>
      <vt:lpstr>Roboto Mono</vt:lpstr>
      <vt:lpstr>Roboto</vt:lpstr>
      <vt:lpstr>Homemade Apple</vt:lpstr>
      <vt:lpstr>SlidesMania</vt:lpstr>
      <vt:lpstr>CMake – a magic tool for build management</vt:lpstr>
      <vt:lpstr>About me</vt:lpstr>
      <vt:lpstr>Modern CMake for C++</vt:lpstr>
      <vt:lpstr>About Biosense Webster</vt:lpstr>
      <vt:lpstr>Work with me</vt:lpstr>
      <vt:lpstr>06</vt:lpstr>
      <vt:lpstr>CMake in a nutshell</vt:lpstr>
      <vt:lpstr>A few more words</vt:lpstr>
      <vt:lpstr>DID YOU KNOW?</vt:lpstr>
      <vt:lpstr>CLEARLY, ANIMALS KNOW MORE THAN WE THINK, AND THINK A GREAT DEAL MORE THAN WE KNOW.</vt:lpstr>
      <vt:lpstr>Key features</vt:lpstr>
      <vt:lpstr>Several alternatives</vt:lpstr>
      <vt:lpstr>VERY INTERESTING FACTS</vt:lpstr>
      <vt:lpstr>Understanding the basics</vt:lpstr>
      <vt:lpstr>DOGS CAN SMELL YOUR FEELINGS</vt:lpstr>
      <vt:lpstr>PANDAS DON’T HIBERNATE. </vt:lpstr>
      <vt:lpstr>KOALAS ARE EVEN MORE LAZY  THAN CATS.</vt:lpstr>
      <vt:lpstr>CATS LOVE TO SLEEP.</vt:lpstr>
      <vt:lpstr>SOME FACTS ABOUT MY CATS.</vt:lpstr>
      <vt:lpstr>LET’S REVIEW SOME FACTS.</vt:lpstr>
      <vt:lpstr>THIS IS OUR TEAM</vt:lpstr>
      <vt:lpstr>THIS IS AN EDITABLE WORLD MAP</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CMake – a magic tool for build management</dc:title>
  <dc:creator>Kushnir, Alexander [BWIIL]</dc:creator>
  <cp:lastModifiedBy>Kushnir, Alexander [BWIIL]</cp:lastModifiedBy>
  <cp:revision>2</cp:revision>
  <dcterms:modified xsi:type="dcterms:W3CDTF">2024-06-06T20:28:57Z</dcterms:modified>
</cp:coreProperties>
</file>